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89"/>
    <p:restoredTop sz="94632"/>
  </p:normalViewPr>
  <p:slideViewPr>
    <p:cSldViewPr snapToGrid="0" snapToObjects="1">
      <p:cViewPr varScale="1">
        <p:scale>
          <a:sx n="80" d="100"/>
          <a:sy n="80" d="100"/>
        </p:scale>
        <p:origin x="253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8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3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9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2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4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8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5FB7-AD1C-3D4D-B98B-C043DB645327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B5D59-CBE0-4343-AFCC-0DAB01AE0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1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2787409-40A0-DF4B-B2A7-6D141F163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4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4A4D1F-7F4A-C047-84AB-4D521D076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00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Macintosh PowerPoint</Application>
  <PresentationFormat>Letter Paper (8.5x11 in)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Juliana Matherson</dc:creator>
  <cp:lastModifiedBy>Peter Doherty</cp:lastModifiedBy>
  <cp:revision>19</cp:revision>
  <cp:lastPrinted>2022-01-19T00:08:55Z</cp:lastPrinted>
  <dcterms:created xsi:type="dcterms:W3CDTF">2021-09-01T19:44:11Z</dcterms:created>
  <dcterms:modified xsi:type="dcterms:W3CDTF">2022-03-12T17:57:42Z</dcterms:modified>
</cp:coreProperties>
</file>