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9" r:id="rId3"/>
    <p:sldId id="262" r:id="rId4"/>
    <p:sldId id="263" r:id="rId5"/>
    <p:sldId id="260" r:id="rId6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25"/>
    <p:restoredTop sz="99003" autoAdjust="0"/>
  </p:normalViewPr>
  <p:slideViewPr>
    <p:cSldViewPr snapToGrid="0" snapToObjects="1">
      <p:cViewPr varScale="1">
        <p:scale>
          <a:sx n="84" d="100"/>
          <a:sy n="84" d="100"/>
        </p:scale>
        <p:origin x="2976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8FEC-C8EA-5F45-BEB7-B1CC4A5D5BBF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5D6FD-8F6E-9E4F-8BA8-9385804E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3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8FEC-C8EA-5F45-BEB7-B1CC4A5D5BBF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5D6FD-8F6E-9E4F-8BA8-9385804E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0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8FEC-C8EA-5F45-BEB7-B1CC4A5D5BBF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5D6FD-8F6E-9E4F-8BA8-9385804E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7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8FEC-C8EA-5F45-BEB7-B1CC4A5D5BBF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5D6FD-8F6E-9E4F-8BA8-9385804E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6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8FEC-C8EA-5F45-BEB7-B1CC4A5D5BBF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5D6FD-8F6E-9E4F-8BA8-9385804E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9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8FEC-C8EA-5F45-BEB7-B1CC4A5D5BBF}" type="datetimeFigureOut">
              <a:rPr lang="en-US" smtClean="0"/>
              <a:t>6/28/22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5D6FD-8F6E-9E4F-8BA8-9385804E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2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8FEC-C8EA-5F45-BEB7-B1CC4A5D5BBF}" type="datetimeFigureOut">
              <a:rPr lang="en-US" smtClean="0"/>
              <a:t>6/28/22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5D6FD-8F6E-9E4F-8BA8-9385804E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2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8FEC-C8EA-5F45-BEB7-B1CC4A5D5BBF}" type="datetimeFigureOut">
              <a:rPr lang="en-US" smtClean="0"/>
              <a:t>6/28/22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5D6FD-8F6E-9E4F-8BA8-9385804E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4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8FEC-C8EA-5F45-BEB7-B1CC4A5D5BBF}" type="datetimeFigureOut">
              <a:rPr lang="en-US" smtClean="0"/>
              <a:t>6/28/22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5D6FD-8F6E-9E4F-8BA8-9385804E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8FEC-C8EA-5F45-BEB7-B1CC4A5D5BBF}" type="datetimeFigureOut">
              <a:rPr lang="en-US" smtClean="0"/>
              <a:t>6/28/22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5D6FD-8F6E-9E4F-8BA8-9385804E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6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8FEC-C8EA-5F45-BEB7-B1CC4A5D5BBF}" type="datetimeFigureOut">
              <a:rPr lang="en-US" smtClean="0"/>
              <a:t>6/28/22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5D6FD-8F6E-9E4F-8BA8-9385804E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5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F8FEC-C8EA-5F45-BEB7-B1CC4A5D5BBF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5D6FD-8F6E-9E4F-8BA8-9385804E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7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878756"/>
              </p:ext>
            </p:extLst>
          </p:nvPr>
        </p:nvGraphicFramePr>
        <p:xfrm>
          <a:off x="463176" y="559186"/>
          <a:ext cx="5886824" cy="7962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6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Distributive Property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Examples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32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Big Ideas and Vocabulary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527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5ADE4B8-CE91-4444-B061-336BED04A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445776"/>
              </p:ext>
            </p:extLst>
          </p:nvPr>
        </p:nvGraphicFramePr>
        <p:xfrm>
          <a:off x="723900" y="1539240"/>
          <a:ext cx="5410200" cy="468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>
                  <a:extLst>
                    <a:ext uri="{9D8B030D-6E8A-4147-A177-3AD203B41FA5}">
                      <a16:colId xmlns:a16="http://schemas.microsoft.com/office/drawing/2014/main" val="4047390141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4279958012"/>
                    </a:ext>
                  </a:extLst>
                </a:gridCol>
              </a:tblGrid>
              <a:tr h="42062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Factored 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Expanded 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264535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3(2x + 4y)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241063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5(y + 8)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426720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12y + 15x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117958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 + 32b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635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596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311960"/>
              </p:ext>
            </p:extLst>
          </p:nvPr>
        </p:nvGraphicFramePr>
        <p:xfrm>
          <a:off x="463176" y="559186"/>
          <a:ext cx="5886824" cy="802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6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Finding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the Percent When You Know the Part and the Whole (Total)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Examples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32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A soccer team played 20 total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games. They won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won 15 games.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What percent of their games did they win?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baseline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Un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equipo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de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fútbol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jugó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20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partidos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en total.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Ganaron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,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ganaron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15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juegos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. ¿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Qué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porcentaje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de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sus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juegos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ganaron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?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The team won ____________ % of their games this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season.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Big Ideas and Vocabulary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527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31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3176" y="559186"/>
          <a:ext cx="5886824" cy="8358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6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Division Using the Standard Algorithm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Examples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6 people are equally splitting a bill that is $87. How much money will each person pay?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Big Ideas and Vocabulary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527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88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3176" y="559186"/>
          <a:ext cx="5886824" cy="8358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6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Coordinate Plane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Examples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32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Big Ideas and Vocabulary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527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4C48A4B-7B0D-0048-B74E-E6A3EA6CC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197" y="1231113"/>
            <a:ext cx="3259606" cy="3246619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A373615-FF2E-4242-BC40-75C519738C7D}"/>
              </a:ext>
            </a:extLst>
          </p:cNvPr>
          <p:cNvGraphicFramePr>
            <a:graphicFrameLocks noGrp="1"/>
          </p:cNvGraphicFramePr>
          <p:nvPr/>
        </p:nvGraphicFramePr>
        <p:xfrm>
          <a:off x="1357597" y="4572000"/>
          <a:ext cx="4312488" cy="2385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244">
                  <a:extLst>
                    <a:ext uri="{9D8B030D-6E8A-4147-A177-3AD203B41FA5}">
                      <a16:colId xmlns:a16="http://schemas.microsoft.com/office/drawing/2014/main" val="689103849"/>
                    </a:ext>
                  </a:extLst>
                </a:gridCol>
                <a:gridCol w="2156244">
                  <a:extLst>
                    <a:ext uri="{9D8B030D-6E8A-4147-A177-3AD203B41FA5}">
                      <a16:colId xmlns:a16="http://schemas.microsoft.com/office/drawing/2014/main" val="3476558586"/>
                    </a:ext>
                  </a:extLst>
                </a:gridCol>
              </a:tblGrid>
              <a:tr h="3129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Point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Ordered Pair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998941"/>
                  </a:ext>
                </a:extLst>
              </a:tr>
              <a:tr h="3551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401628"/>
                  </a:ext>
                </a:extLst>
              </a:tr>
              <a:tr h="3551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925759"/>
                  </a:ext>
                </a:extLst>
              </a:tr>
              <a:tr h="3551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(3, 5)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194197"/>
                  </a:ext>
                </a:extLst>
              </a:tr>
              <a:tr h="3551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(8, 0)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396018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C9BB6734-9B83-054D-A93A-4B1027C8DD08}"/>
              </a:ext>
            </a:extLst>
          </p:cNvPr>
          <p:cNvSpPr/>
          <p:nvPr/>
        </p:nvSpPr>
        <p:spPr>
          <a:xfrm>
            <a:off x="3269428" y="210831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999609-1961-CE4D-A13E-EAA0EE9C9B23}"/>
              </a:ext>
            </a:extLst>
          </p:cNvPr>
          <p:cNvSpPr txBox="1"/>
          <p:nvPr/>
        </p:nvSpPr>
        <p:spPr>
          <a:xfrm>
            <a:off x="3083032" y="1878668"/>
            <a:ext cx="254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01D860E-CF97-5945-8B74-8CAFBA6A35D5}"/>
              </a:ext>
            </a:extLst>
          </p:cNvPr>
          <p:cNvSpPr/>
          <p:nvPr/>
        </p:nvSpPr>
        <p:spPr>
          <a:xfrm>
            <a:off x="2495299" y="3437516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22CBB1-6D02-E44B-9DF4-33BE3EF493B7}"/>
              </a:ext>
            </a:extLst>
          </p:cNvPr>
          <p:cNvSpPr txBox="1"/>
          <p:nvPr/>
        </p:nvSpPr>
        <p:spPr>
          <a:xfrm>
            <a:off x="2308903" y="3207865"/>
            <a:ext cx="254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18431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3176" y="559186"/>
          <a:ext cx="5886824" cy="8319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6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27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Writing and Graphing Inequalities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3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Examples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103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Big Ideas and Vocabulary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248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6D1D3F7-98FE-1047-86DB-E066122E79EA}"/>
              </a:ext>
            </a:extLst>
          </p:cNvPr>
          <p:cNvGraphicFramePr>
            <a:graphicFrameLocks noGrp="1"/>
          </p:cNvGraphicFramePr>
          <p:nvPr/>
        </p:nvGraphicFramePr>
        <p:xfrm>
          <a:off x="673100" y="1384300"/>
          <a:ext cx="5435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5600">
                  <a:extLst>
                    <a:ext uri="{9D8B030D-6E8A-4147-A177-3AD203B41FA5}">
                      <a16:colId xmlns:a16="http://schemas.microsoft.com/office/drawing/2014/main" val="1410989882"/>
                    </a:ext>
                  </a:extLst>
                </a:gridCol>
              </a:tblGrid>
              <a:tr h="13199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You have less than 5 pencils.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49386"/>
                  </a:ext>
                </a:extLst>
              </a:tr>
              <a:tr h="142324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You have at least $10.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239092"/>
                  </a:ext>
                </a:extLst>
              </a:tr>
              <a:tr h="1320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test has no more than 20 problems.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407871"/>
                  </a:ext>
                </a:extLst>
              </a:tr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Your break is no more than 8 minutes.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239578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4A1C489-74A4-7040-B257-DCEAD44308B1}"/>
              </a:ext>
            </a:extLst>
          </p:cNvPr>
          <p:cNvCxnSpPr>
            <a:cxnSpLocks/>
          </p:cNvCxnSpPr>
          <p:nvPr/>
        </p:nvCxnSpPr>
        <p:spPr>
          <a:xfrm>
            <a:off x="897775" y="2327564"/>
            <a:ext cx="493776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42D07FF-16FD-D244-A42A-F5E27270795F}"/>
              </a:ext>
            </a:extLst>
          </p:cNvPr>
          <p:cNvCxnSpPr>
            <a:cxnSpLocks/>
          </p:cNvCxnSpPr>
          <p:nvPr/>
        </p:nvCxnSpPr>
        <p:spPr>
          <a:xfrm>
            <a:off x="960120" y="3751812"/>
            <a:ext cx="493776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7931EAD-55A3-D646-9BBB-3AB3096F6008}"/>
              </a:ext>
            </a:extLst>
          </p:cNvPr>
          <p:cNvCxnSpPr>
            <a:cxnSpLocks/>
          </p:cNvCxnSpPr>
          <p:nvPr/>
        </p:nvCxnSpPr>
        <p:spPr>
          <a:xfrm>
            <a:off x="960120" y="5164975"/>
            <a:ext cx="493776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6AE5DFC-69B4-5E45-B711-95E4F53A4D66}"/>
              </a:ext>
            </a:extLst>
          </p:cNvPr>
          <p:cNvCxnSpPr>
            <a:cxnSpLocks/>
          </p:cNvCxnSpPr>
          <p:nvPr/>
        </p:nvCxnSpPr>
        <p:spPr>
          <a:xfrm>
            <a:off x="960120" y="6544889"/>
            <a:ext cx="493776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549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201</Words>
  <Application>Microsoft Macintosh PowerPoint</Application>
  <PresentationFormat>Letter Paper (8.5x11 in)</PresentationFormat>
  <Paragraphs>179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Juliana Matherson</dc:creator>
  <cp:lastModifiedBy>Peter Doherty</cp:lastModifiedBy>
  <cp:revision>42</cp:revision>
  <cp:lastPrinted>2022-02-16T10:56:37Z</cp:lastPrinted>
  <dcterms:created xsi:type="dcterms:W3CDTF">2021-09-14T18:16:35Z</dcterms:created>
  <dcterms:modified xsi:type="dcterms:W3CDTF">2022-06-28T11:50:29Z</dcterms:modified>
</cp:coreProperties>
</file>