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63" r:id="rId5"/>
    <p:sldId id="262" r:id="rId6"/>
    <p:sldId id="260" r:id="rId7"/>
    <p:sldId id="258" r:id="rId8"/>
    <p:sldId id="259" r:id="rId9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9"/>
    <p:restoredTop sz="95934"/>
  </p:normalViewPr>
  <p:slideViewPr>
    <p:cSldViewPr snapToGrid="0" snapToObjects="1">
      <p:cViewPr varScale="1">
        <p:scale>
          <a:sx n="85" d="100"/>
          <a:sy n="85" d="100"/>
        </p:scale>
        <p:origin x="2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9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41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9680D-C7C4-7C4D-B955-38E57D590508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69119-BD98-3446-A787-5C46B48B8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1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69395FA-6A9E-994B-B770-E7EE96774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58020"/>
              </p:ext>
            </p:extLst>
          </p:nvPr>
        </p:nvGraphicFramePr>
        <p:xfrm>
          <a:off x="182105" y="211810"/>
          <a:ext cx="638917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258">
                  <a:extLst>
                    <a:ext uri="{9D8B030D-6E8A-4147-A177-3AD203B41FA5}">
                      <a16:colId xmlns:a16="http://schemas.microsoft.com/office/drawing/2014/main" val="511926044"/>
                    </a:ext>
                  </a:extLst>
                </a:gridCol>
                <a:gridCol w="5315918">
                  <a:extLst>
                    <a:ext uri="{9D8B030D-6E8A-4147-A177-3AD203B41FA5}">
                      <a16:colId xmlns:a16="http://schemas.microsoft.com/office/drawing/2014/main" val="163425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8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Standard: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408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92986"/>
              </p:ext>
            </p:extLst>
          </p:nvPr>
        </p:nvGraphicFramePr>
        <p:xfrm>
          <a:off x="182104" y="1343187"/>
          <a:ext cx="6513160" cy="762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1281368947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8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4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8193C67-0F12-0CED-319A-67D72AA48446}"/>
              </a:ext>
            </a:extLst>
          </p:cNvPr>
          <p:cNvSpPr txBox="1"/>
          <p:nvPr/>
        </p:nvSpPr>
        <p:spPr>
          <a:xfrm>
            <a:off x="-2684419" y="2653258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Insert more columns for more problems.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37D2F0-B96F-2BF8-3FE9-B249ED85C26D}"/>
              </a:ext>
            </a:extLst>
          </p:cNvPr>
          <p:cNvSpPr txBox="1"/>
          <p:nvPr/>
        </p:nvSpPr>
        <p:spPr>
          <a:xfrm>
            <a:off x="-3672450" y="211810"/>
            <a:ext cx="3495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26930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/>
        </p:nvGraphicFramePr>
        <p:xfrm>
          <a:off x="172420" y="263895"/>
          <a:ext cx="6513160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14955367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8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7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69395FA-6A9E-994B-B770-E7EE96774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0378"/>
              </p:ext>
            </p:extLst>
          </p:nvPr>
        </p:nvGraphicFramePr>
        <p:xfrm>
          <a:off x="182105" y="211810"/>
          <a:ext cx="650347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458">
                  <a:extLst>
                    <a:ext uri="{9D8B030D-6E8A-4147-A177-3AD203B41FA5}">
                      <a16:colId xmlns:a16="http://schemas.microsoft.com/office/drawing/2014/main" val="511926044"/>
                    </a:ext>
                  </a:extLst>
                </a:gridCol>
                <a:gridCol w="5411018">
                  <a:extLst>
                    <a:ext uri="{9D8B030D-6E8A-4147-A177-3AD203B41FA5}">
                      <a16:colId xmlns:a16="http://schemas.microsoft.com/office/drawing/2014/main" val="163425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8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Standard: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408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77989"/>
              </p:ext>
            </p:extLst>
          </p:nvPr>
        </p:nvGraphicFramePr>
        <p:xfrm>
          <a:off x="182105" y="2861590"/>
          <a:ext cx="651316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10184656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B8CB5C-F007-37E9-84A2-80BB63A4D53B}"/>
              </a:ext>
            </a:extLst>
          </p:cNvPr>
          <p:cNvSpPr txBox="1"/>
          <p:nvPr/>
        </p:nvSpPr>
        <p:spPr>
          <a:xfrm>
            <a:off x="-2774360" y="5621311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Insert more columns for more problems.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5EE7B-83B0-7C0C-4C8B-AAF9F1D9FCF1}"/>
              </a:ext>
            </a:extLst>
          </p:cNvPr>
          <p:cNvSpPr txBox="1"/>
          <p:nvPr/>
        </p:nvSpPr>
        <p:spPr>
          <a:xfrm>
            <a:off x="-3672450" y="211810"/>
            <a:ext cx="3495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Version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7ACF53-2983-3BCD-8B37-1A8C18C0D014}"/>
              </a:ext>
            </a:extLst>
          </p:cNvPr>
          <p:cNvSpPr txBox="1"/>
          <p:nvPr/>
        </p:nvSpPr>
        <p:spPr>
          <a:xfrm>
            <a:off x="177262" y="1242536"/>
            <a:ext cx="650347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√</a:t>
            </a:r>
            <a:r>
              <a:rPr lang="en-US" dirty="0"/>
              <a:t> solved correctly</a:t>
            </a:r>
          </a:p>
          <a:p>
            <a:r>
              <a:rPr lang="en-US" b="1" dirty="0"/>
              <a:t>- </a:t>
            </a:r>
            <a:r>
              <a:rPr lang="en-US" dirty="0"/>
              <a:t>Solved partially correct</a:t>
            </a:r>
          </a:p>
          <a:p>
            <a:r>
              <a:rPr lang="en-US" b="1" dirty="0"/>
              <a:t>N </a:t>
            </a:r>
            <a:r>
              <a:rPr lang="en-US" dirty="0"/>
              <a:t>not attempted</a:t>
            </a:r>
          </a:p>
          <a:p>
            <a:r>
              <a:rPr lang="en-US" b="1" dirty="0"/>
              <a:t>H</a:t>
            </a:r>
            <a:r>
              <a:rPr lang="en-US" dirty="0"/>
              <a:t> solved correctly with help from teacher</a:t>
            </a:r>
          </a:p>
          <a:p>
            <a:r>
              <a:rPr lang="en-US" b="1" dirty="0"/>
              <a:t>P </a:t>
            </a:r>
            <a:r>
              <a:rPr lang="en-US" dirty="0"/>
              <a:t>solved correctly with help from partner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EAC9F5-6A99-7E70-4586-8D7B936C6B49}"/>
              </a:ext>
            </a:extLst>
          </p:cNvPr>
          <p:cNvSpPr txBox="1"/>
          <p:nvPr/>
        </p:nvSpPr>
        <p:spPr>
          <a:xfrm>
            <a:off x="-2774360" y="1519535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Edit to change any symbols or add more.</a:t>
            </a:r>
          </a:p>
        </p:txBody>
      </p:sp>
    </p:spTree>
    <p:extLst>
      <p:ext uri="{BB962C8B-B14F-4D97-AF65-F5344CB8AC3E}">
        <p14:creationId xmlns:p14="http://schemas.microsoft.com/office/powerpoint/2010/main" val="28478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/>
        </p:nvGraphicFramePr>
        <p:xfrm>
          <a:off x="172420" y="263895"/>
          <a:ext cx="6513160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14955367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8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7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70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69395FA-6A9E-994B-B770-E7EE96774B24}"/>
              </a:ext>
            </a:extLst>
          </p:cNvPr>
          <p:cNvGraphicFramePr>
            <a:graphicFrameLocks noGrp="1"/>
          </p:cNvGraphicFramePr>
          <p:nvPr/>
        </p:nvGraphicFramePr>
        <p:xfrm>
          <a:off x="182105" y="211810"/>
          <a:ext cx="650347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458">
                  <a:extLst>
                    <a:ext uri="{9D8B030D-6E8A-4147-A177-3AD203B41FA5}">
                      <a16:colId xmlns:a16="http://schemas.microsoft.com/office/drawing/2014/main" val="511926044"/>
                    </a:ext>
                  </a:extLst>
                </a:gridCol>
                <a:gridCol w="5411018">
                  <a:extLst>
                    <a:ext uri="{9D8B030D-6E8A-4147-A177-3AD203B41FA5}">
                      <a16:colId xmlns:a16="http://schemas.microsoft.com/office/drawing/2014/main" val="163425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8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Standard: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408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/>
        </p:nvGraphicFramePr>
        <p:xfrm>
          <a:off x="182105" y="2861590"/>
          <a:ext cx="651316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10184656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BAD9E3-EE23-851B-6AEA-104E5537FD87}"/>
              </a:ext>
            </a:extLst>
          </p:cNvPr>
          <p:cNvSpPr txBox="1"/>
          <p:nvPr/>
        </p:nvSpPr>
        <p:spPr>
          <a:xfrm>
            <a:off x="-3495067" y="1260576"/>
            <a:ext cx="3495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This is a place for you to type in the problems that you gave. Add more numbers if you would like more problems.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8CB5C-F007-37E9-84A2-80BB63A4D53B}"/>
              </a:ext>
            </a:extLst>
          </p:cNvPr>
          <p:cNvSpPr txBox="1"/>
          <p:nvPr/>
        </p:nvSpPr>
        <p:spPr>
          <a:xfrm>
            <a:off x="-2774360" y="5621311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Insert more columns for more problems.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B98CED-20BC-E995-E0C0-921115F4DF10}"/>
              </a:ext>
            </a:extLst>
          </p:cNvPr>
          <p:cNvSpPr txBox="1"/>
          <p:nvPr/>
        </p:nvSpPr>
        <p:spPr>
          <a:xfrm>
            <a:off x="182105" y="1240506"/>
            <a:ext cx="650347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1.  </a:t>
            </a:r>
          </a:p>
          <a:p>
            <a:r>
              <a:rPr lang="en-US" dirty="0"/>
              <a:t>2.    </a:t>
            </a:r>
          </a:p>
          <a:p>
            <a:r>
              <a:rPr lang="en-US" dirty="0"/>
              <a:t>3.  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5EE7B-83B0-7C0C-4C8B-AAF9F1D9FCF1}"/>
              </a:ext>
            </a:extLst>
          </p:cNvPr>
          <p:cNvSpPr txBox="1"/>
          <p:nvPr/>
        </p:nvSpPr>
        <p:spPr>
          <a:xfrm>
            <a:off x="-3672450" y="211810"/>
            <a:ext cx="3495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Version 3</a:t>
            </a:r>
          </a:p>
        </p:txBody>
      </p:sp>
    </p:spTree>
    <p:extLst>
      <p:ext uri="{BB962C8B-B14F-4D97-AF65-F5344CB8AC3E}">
        <p14:creationId xmlns:p14="http://schemas.microsoft.com/office/powerpoint/2010/main" val="49135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/>
        </p:nvGraphicFramePr>
        <p:xfrm>
          <a:off x="172420" y="263895"/>
          <a:ext cx="6513160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14955367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8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7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51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69395FA-6A9E-994B-B770-E7EE96774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33502"/>
              </p:ext>
            </p:extLst>
          </p:nvPr>
        </p:nvGraphicFramePr>
        <p:xfrm>
          <a:off x="182105" y="211810"/>
          <a:ext cx="650347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458">
                  <a:extLst>
                    <a:ext uri="{9D8B030D-6E8A-4147-A177-3AD203B41FA5}">
                      <a16:colId xmlns:a16="http://schemas.microsoft.com/office/drawing/2014/main" val="511926044"/>
                    </a:ext>
                  </a:extLst>
                </a:gridCol>
                <a:gridCol w="5411018">
                  <a:extLst>
                    <a:ext uri="{9D8B030D-6E8A-4147-A177-3AD203B41FA5}">
                      <a16:colId xmlns:a16="http://schemas.microsoft.com/office/drawing/2014/main" val="1634256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8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Standard: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4086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201474"/>
              </p:ext>
            </p:extLst>
          </p:nvPr>
        </p:nvGraphicFramePr>
        <p:xfrm>
          <a:off x="172420" y="4416070"/>
          <a:ext cx="651316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410034488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D35E30-5A8A-C7FA-71DF-266527A9BAA0}"/>
              </a:ext>
            </a:extLst>
          </p:cNvPr>
          <p:cNvSpPr txBox="1"/>
          <p:nvPr/>
        </p:nvSpPr>
        <p:spPr>
          <a:xfrm>
            <a:off x="182105" y="1240506"/>
            <a:ext cx="650347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1.  </a:t>
            </a:r>
          </a:p>
          <a:p>
            <a:r>
              <a:rPr lang="en-US" dirty="0"/>
              <a:t>2.    </a:t>
            </a:r>
          </a:p>
          <a:p>
            <a:r>
              <a:rPr lang="en-US" dirty="0"/>
              <a:t>3.  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7D0BA5-8BE5-98B9-E19E-36342B71955D}"/>
              </a:ext>
            </a:extLst>
          </p:cNvPr>
          <p:cNvSpPr txBox="1"/>
          <p:nvPr/>
        </p:nvSpPr>
        <p:spPr>
          <a:xfrm>
            <a:off x="182105" y="2850773"/>
            <a:ext cx="650347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√</a:t>
            </a:r>
            <a:r>
              <a:rPr lang="en-US" dirty="0"/>
              <a:t> solved correctly</a:t>
            </a:r>
          </a:p>
          <a:p>
            <a:r>
              <a:rPr lang="en-US" b="1" dirty="0"/>
              <a:t>- </a:t>
            </a:r>
            <a:r>
              <a:rPr lang="en-US" dirty="0"/>
              <a:t>Solved partially correct</a:t>
            </a:r>
          </a:p>
          <a:p>
            <a:r>
              <a:rPr lang="en-US" b="1" dirty="0"/>
              <a:t>N </a:t>
            </a:r>
            <a:r>
              <a:rPr lang="en-US" dirty="0"/>
              <a:t>not attempted</a:t>
            </a:r>
          </a:p>
          <a:p>
            <a:r>
              <a:rPr lang="en-US" b="1" dirty="0"/>
              <a:t>H</a:t>
            </a:r>
            <a:r>
              <a:rPr lang="en-US" dirty="0"/>
              <a:t> solved correctly with help from teacher</a:t>
            </a:r>
          </a:p>
          <a:p>
            <a:r>
              <a:rPr lang="en-US" b="1" dirty="0"/>
              <a:t>P </a:t>
            </a:r>
            <a:r>
              <a:rPr lang="en-US" dirty="0"/>
              <a:t>solved correctly with help from partner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BC96A-D5AA-58B7-870A-8C8A5744D866}"/>
              </a:ext>
            </a:extLst>
          </p:cNvPr>
          <p:cNvSpPr txBox="1"/>
          <p:nvPr/>
        </p:nvSpPr>
        <p:spPr>
          <a:xfrm>
            <a:off x="-2774360" y="5621311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Insert more columns for more problems.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52907-BF40-F99C-DE58-753875D213FF}"/>
              </a:ext>
            </a:extLst>
          </p:cNvPr>
          <p:cNvSpPr txBox="1"/>
          <p:nvPr/>
        </p:nvSpPr>
        <p:spPr>
          <a:xfrm>
            <a:off x="-2774360" y="3127772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Edit to change any symbols or add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BA628-4EA1-EBD8-C316-981A7C3B31E3}"/>
              </a:ext>
            </a:extLst>
          </p:cNvPr>
          <p:cNvSpPr txBox="1"/>
          <p:nvPr/>
        </p:nvSpPr>
        <p:spPr>
          <a:xfrm>
            <a:off x="-3495067" y="1260576"/>
            <a:ext cx="3495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This is a place for you to type in the problems that you gave. Add more numbers if you would like more problems.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6D1F36-4FFF-8469-4939-37682CE3DF8C}"/>
              </a:ext>
            </a:extLst>
          </p:cNvPr>
          <p:cNvSpPr txBox="1"/>
          <p:nvPr/>
        </p:nvSpPr>
        <p:spPr>
          <a:xfrm>
            <a:off x="-3672450" y="211810"/>
            <a:ext cx="3495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Version 4</a:t>
            </a:r>
          </a:p>
        </p:txBody>
      </p:sp>
    </p:spTree>
    <p:extLst>
      <p:ext uri="{BB962C8B-B14F-4D97-AF65-F5344CB8AC3E}">
        <p14:creationId xmlns:p14="http://schemas.microsoft.com/office/powerpoint/2010/main" val="217920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57BAE04-7F99-3444-9DE0-9D7C977A4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67654"/>
              </p:ext>
            </p:extLst>
          </p:nvPr>
        </p:nvGraphicFramePr>
        <p:xfrm>
          <a:off x="172420" y="263895"/>
          <a:ext cx="6513160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88">
                  <a:extLst>
                    <a:ext uri="{9D8B030D-6E8A-4147-A177-3AD203B41FA5}">
                      <a16:colId xmlns:a16="http://schemas.microsoft.com/office/drawing/2014/main" val="1828358760"/>
                    </a:ext>
                  </a:extLst>
                </a:gridCol>
                <a:gridCol w="452456">
                  <a:extLst>
                    <a:ext uri="{9D8B030D-6E8A-4147-A177-3AD203B41FA5}">
                      <a16:colId xmlns:a16="http://schemas.microsoft.com/office/drawing/2014/main" val="532185156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991889164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00750818"/>
                    </a:ext>
                  </a:extLst>
                </a:gridCol>
                <a:gridCol w="379478">
                  <a:extLst>
                    <a:ext uri="{9D8B030D-6E8A-4147-A177-3AD203B41FA5}">
                      <a16:colId xmlns:a16="http://schemas.microsoft.com/office/drawing/2014/main" val="3114955367"/>
                    </a:ext>
                  </a:extLst>
                </a:gridCol>
                <a:gridCol w="394073">
                  <a:extLst>
                    <a:ext uri="{9D8B030D-6E8A-4147-A177-3AD203B41FA5}">
                      <a16:colId xmlns:a16="http://schemas.microsoft.com/office/drawing/2014/main" val="2025149382"/>
                    </a:ext>
                  </a:extLst>
                </a:gridCol>
                <a:gridCol w="2758514">
                  <a:extLst>
                    <a:ext uri="{9D8B030D-6E8A-4147-A177-3AD203B41FA5}">
                      <a16:colId xmlns:a16="http://schemas.microsoft.com/office/drawing/2014/main" val="5912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28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8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85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11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0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78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4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41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36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8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4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67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00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244</Words>
  <Application>Microsoft Macintosh PowerPoint</Application>
  <PresentationFormat>Letter Paper (8.5x11 in)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Doherty</dc:creator>
  <cp:lastModifiedBy>Juliana Doherty</cp:lastModifiedBy>
  <cp:revision>2</cp:revision>
  <dcterms:created xsi:type="dcterms:W3CDTF">2023-02-01T22:51:27Z</dcterms:created>
  <dcterms:modified xsi:type="dcterms:W3CDTF">2023-06-20T15:01:03Z</dcterms:modified>
</cp:coreProperties>
</file>