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3"/>
    <p:restoredTop sz="94578"/>
  </p:normalViewPr>
  <p:slideViewPr>
    <p:cSldViewPr snapToGrid="0" snapToObjects="1">
      <p:cViewPr varScale="1">
        <p:scale>
          <a:sx n="81" d="100"/>
          <a:sy n="81" d="100"/>
        </p:scale>
        <p:origin x="3088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9214D-289E-1A47-BB36-9C43D3E8111A}" type="datetimeFigureOut">
              <a:rPr lang="en-US" smtClean="0"/>
              <a:t>2/1/23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5ED27-B817-3640-810C-775BDAD9F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7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4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0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1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9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2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5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9A88-7B2F-FF4B-B705-81EB189B94EF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AFA00-1E68-144C-BAAA-1F7E619B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1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330" y="208841"/>
            <a:ext cx="5949675" cy="196977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Century Gothic"/>
              <a:cs typeface="Century Gothic"/>
            </a:endParaRPr>
          </a:p>
          <a:p>
            <a:pPr algn="ctr"/>
            <a:endParaRPr lang="en-US" sz="2000" b="1" dirty="0">
              <a:latin typeface="Century Gothic"/>
              <a:cs typeface="Century Gothic"/>
            </a:endParaRPr>
          </a:p>
          <a:p>
            <a:pPr algn="ctr"/>
            <a:r>
              <a:rPr lang="en-US" sz="2000" b="1" dirty="0">
                <a:latin typeface="Century Gothic"/>
                <a:cs typeface="Century Gothic"/>
              </a:rPr>
              <a:t>Solve:</a:t>
            </a:r>
          </a:p>
          <a:p>
            <a:pPr algn="ctr"/>
            <a:endParaRPr lang="en-US" sz="2000" b="1" dirty="0">
              <a:latin typeface="Century Gothic"/>
              <a:cs typeface="Century Gothic"/>
            </a:endParaRPr>
          </a:p>
          <a:p>
            <a:pPr algn="ctr"/>
            <a:r>
              <a:rPr lang="en-US" sz="2000" dirty="0">
                <a:latin typeface="Century Gothic"/>
                <a:cs typeface="Century Gothic"/>
              </a:rPr>
              <a:t>0.03 x 2</a:t>
            </a:r>
            <a:endParaRPr lang="en-US" sz="1400" dirty="0">
              <a:latin typeface="Century Gothic"/>
              <a:cs typeface="Century Gothic"/>
            </a:endParaRPr>
          </a:p>
          <a:p>
            <a:endParaRPr lang="en-US" sz="1400" dirty="0">
              <a:latin typeface="Century Gothic"/>
              <a:cs typeface="Century Gothic"/>
            </a:endParaRPr>
          </a:p>
          <a:p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542" y="151460"/>
            <a:ext cx="963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D024C9-BF4C-C54E-97B1-477E66604FB4}"/>
              </a:ext>
            </a:extLst>
          </p:cNvPr>
          <p:cNvSpPr txBox="1"/>
          <p:nvPr/>
        </p:nvSpPr>
        <p:spPr>
          <a:xfrm>
            <a:off x="356540" y="2440649"/>
            <a:ext cx="963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C0DC79-8933-A245-AB47-5959BD770722}"/>
              </a:ext>
            </a:extLst>
          </p:cNvPr>
          <p:cNvSpPr txBox="1"/>
          <p:nvPr/>
        </p:nvSpPr>
        <p:spPr>
          <a:xfrm>
            <a:off x="434151" y="4572000"/>
            <a:ext cx="963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5C6666-DB1F-6E4F-A520-D93C5D11F0E3}"/>
              </a:ext>
            </a:extLst>
          </p:cNvPr>
          <p:cNvSpPr txBox="1"/>
          <p:nvPr/>
        </p:nvSpPr>
        <p:spPr>
          <a:xfrm>
            <a:off x="470330" y="2471427"/>
            <a:ext cx="5949675" cy="196977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Century Gothic"/>
              <a:cs typeface="Century Gothic"/>
            </a:endParaRPr>
          </a:p>
          <a:p>
            <a:pPr algn="ctr"/>
            <a:endParaRPr lang="en-US" sz="2000" b="1" dirty="0">
              <a:latin typeface="Century Gothic"/>
              <a:cs typeface="Century Gothic"/>
            </a:endParaRPr>
          </a:p>
          <a:p>
            <a:pPr algn="ctr"/>
            <a:r>
              <a:rPr lang="en-US" sz="2000" b="1" dirty="0">
                <a:latin typeface="Century Gothic"/>
                <a:cs typeface="Century Gothic"/>
              </a:rPr>
              <a:t>Solve:</a:t>
            </a:r>
          </a:p>
          <a:p>
            <a:pPr algn="ctr"/>
            <a:endParaRPr lang="en-US" sz="2000" b="1" dirty="0">
              <a:latin typeface="Century Gothic"/>
              <a:cs typeface="Century Gothic"/>
            </a:endParaRPr>
          </a:p>
          <a:p>
            <a:pPr algn="ctr"/>
            <a:r>
              <a:rPr lang="en-US" sz="2000" dirty="0">
                <a:latin typeface="Century Gothic"/>
                <a:cs typeface="Century Gothic"/>
              </a:rPr>
              <a:t>0.4 x 3</a:t>
            </a:r>
            <a:endParaRPr lang="en-US" sz="1400" dirty="0">
              <a:latin typeface="Century Gothic"/>
              <a:cs typeface="Century Gothic"/>
            </a:endParaRPr>
          </a:p>
          <a:p>
            <a:endParaRPr lang="en-US" sz="1400" dirty="0">
              <a:latin typeface="Century Gothic"/>
              <a:cs typeface="Century Gothic"/>
            </a:endParaRPr>
          </a:p>
          <a:p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D892C4-8633-1E4B-B6A3-ACCEE981278A}"/>
              </a:ext>
            </a:extLst>
          </p:cNvPr>
          <p:cNvSpPr txBox="1"/>
          <p:nvPr/>
        </p:nvSpPr>
        <p:spPr>
          <a:xfrm>
            <a:off x="470330" y="4687038"/>
            <a:ext cx="5949675" cy="196977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Century Gothic"/>
              <a:cs typeface="Century Gothic"/>
            </a:endParaRPr>
          </a:p>
          <a:p>
            <a:pPr algn="ctr"/>
            <a:endParaRPr lang="en-US" sz="2000" b="1" dirty="0">
              <a:latin typeface="Century Gothic"/>
              <a:cs typeface="Century Gothic"/>
            </a:endParaRPr>
          </a:p>
          <a:p>
            <a:pPr algn="ctr"/>
            <a:r>
              <a:rPr lang="en-US" sz="2000" b="1" dirty="0">
                <a:latin typeface="Century Gothic"/>
                <a:cs typeface="Century Gothic"/>
              </a:rPr>
              <a:t>Solve:</a:t>
            </a:r>
          </a:p>
          <a:p>
            <a:pPr algn="ctr"/>
            <a:endParaRPr lang="en-US" sz="2000" b="1" dirty="0">
              <a:latin typeface="Century Gothic"/>
              <a:cs typeface="Century Gothic"/>
            </a:endParaRPr>
          </a:p>
          <a:p>
            <a:pPr algn="ctr"/>
            <a:r>
              <a:rPr lang="en-US" sz="2000" dirty="0">
                <a:latin typeface="Century Gothic"/>
                <a:cs typeface="Century Gothic"/>
              </a:rPr>
              <a:t>4 x 0.6</a:t>
            </a:r>
            <a:endParaRPr lang="en-US" sz="1400" dirty="0">
              <a:latin typeface="Century Gothic"/>
              <a:cs typeface="Century Gothic"/>
            </a:endParaRPr>
          </a:p>
          <a:p>
            <a:endParaRPr lang="en-US" sz="1400" dirty="0">
              <a:latin typeface="Century Gothic"/>
              <a:cs typeface="Century Gothic"/>
            </a:endParaRPr>
          </a:p>
          <a:p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ED6961-0FA7-504C-BC84-D7C3FAF4DB1C}"/>
              </a:ext>
            </a:extLst>
          </p:cNvPr>
          <p:cNvSpPr txBox="1"/>
          <p:nvPr/>
        </p:nvSpPr>
        <p:spPr>
          <a:xfrm>
            <a:off x="470330" y="6902649"/>
            <a:ext cx="5949675" cy="1969770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Century Gothic"/>
              <a:cs typeface="Century Gothic"/>
            </a:endParaRPr>
          </a:p>
          <a:p>
            <a:pPr algn="ctr"/>
            <a:endParaRPr lang="en-US" sz="2000" b="1" dirty="0">
              <a:latin typeface="Century Gothic"/>
              <a:cs typeface="Century Gothic"/>
            </a:endParaRPr>
          </a:p>
          <a:p>
            <a:pPr algn="ctr"/>
            <a:r>
              <a:rPr lang="en-US" sz="2000" b="1" dirty="0">
                <a:latin typeface="Century Gothic"/>
                <a:cs typeface="Century Gothic"/>
              </a:rPr>
              <a:t>Solve:</a:t>
            </a:r>
          </a:p>
          <a:p>
            <a:pPr algn="ctr"/>
            <a:endParaRPr lang="en-US" sz="2000" b="1" dirty="0">
              <a:latin typeface="Century Gothic"/>
              <a:cs typeface="Century Gothic"/>
            </a:endParaRPr>
          </a:p>
          <a:p>
            <a:pPr algn="ctr"/>
            <a:r>
              <a:rPr lang="en-US" sz="2000" dirty="0">
                <a:latin typeface="Century Gothic"/>
                <a:cs typeface="Century Gothic"/>
              </a:rPr>
              <a:t>1.2 x 3</a:t>
            </a:r>
            <a:endParaRPr lang="en-US" sz="1400" dirty="0">
              <a:latin typeface="Century Gothic"/>
              <a:cs typeface="Century Gothic"/>
            </a:endParaRPr>
          </a:p>
          <a:p>
            <a:endParaRPr lang="en-US" sz="1400" dirty="0">
              <a:latin typeface="Century Gothic"/>
              <a:cs typeface="Century Gothic"/>
            </a:endParaRPr>
          </a:p>
          <a:p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37E1EC-E1F1-2B4E-BF44-B2C17DC5D688}"/>
              </a:ext>
            </a:extLst>
          </p:cNvPr>
          <p:cNvSpPr txBox="1"/>
          <p:nvPr/>
        </p:nvSpPr>
        <p:spPr>
          <a:xfrm>
            <a:off x="434150" y="6875205"/>
            <a:ext cx="963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/>
                <a:cs typeface="Century Gothic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77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24</Words>
  <Application>Microsoft Macintosh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Matherson</dc:creator>
  <cp:lastModifiedBy>Juliana Doherty</cp:lastModifiedBy>
  <cp:revision>30</cp:revision>
  <cp:lastPrinted>2023-01-18T10:46:38Z</cp:lastPrinted>
  <dcterms:created xsi:type="dcterms:W3CDTF">2021-09-14T23:22:30Z</dcterms:created>
  <dcterms:modified xsi:type="dcterms:W3CDTF">2023-02-01T23:13:47Z</dcterms:modified>
</cp:coreProperties>
</file>