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3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79"/>
    <p:restoredTop sz="95915"/>
  </p:normalViewPr>
  <p:slideViewPr>
    <p:cSldViewPr snapToGrid="0" snapToObjects="1">
      <p:cViewPr varScale="1">
        <p:scale>
          <a:sx n="85" d="100"/>
          <a:sy n="85" d="100"/>
        </p:scale>
        <p:origin x="27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9961-5CDA-D443-9E93-C310053487CE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3FBA7-827F-2941-A390-6F1D9BE74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48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9961-5CDA-D443-9E93-C310053487CE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3FBA7-827F-2941-A390-6F1D9BE74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6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9961-5CDA-D443-9E93-C310053487CE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3FBA7-827F-2941-A390-6F1D9BE74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987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9961-5CDA-D443-9E93-C310053487CE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3FBA7-827F-2941-A390-6F1D9BE74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15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9961-5CDA-D443-9E93-C310053487CE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3FBA7-827F-2941-A390-6F1D9BE74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71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9961-5CDA-D443-9E93-C310053487CE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3FBA7-827F-2941-A390-6F1D9BE74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950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9961-5CDA-D443-9E93-C310053487CE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3FBA7-827F-2941-A390-6F1D9BE74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108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9961-5CDA-D443-9E93-C310053487CE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3FBA7-827F-2941-A390-6F1D9BE74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627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9961-5CDA-D443-9E93-C310053487CE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3FBA7-827F-2941-A390-6F1D9BE74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16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9961-5CDA-D443-9E93-C310053487CE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3FBA7-827F-2941-A390-6F1D9BE74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87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9961-5CDA-D443-9E93-C310053487CE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3FBA7-827F-2941-A390-6F1D9BE74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964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99961-5CDA-D443-9E93-C310053487CE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3FBA7-827F-2941-A390-6F1D9BE74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74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A2CC24E-2888-E241-A488-E7FEF13426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10064"/>
              </p:ext>
            </p:extLst>
          </p:nvPr>
        </p:nvGraphicFramePr>
        <p:xfrm>
          <a:off x="181949" y="873388"/>
          <a:ext cx="6494102" cy="667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2353">
                  <a:extLst>
                    <a:ext uri="{9D8B030D-6E8A-4147-A177-3AD203B41FA5}">
                      <a16:colId xmlns:a16="http://schemas.microsoft.com/office/drawing/2014/main" val="2952234136"/>
                    </a:ext>
                  </a:extLst>
                </a:gridCol>
                <a:gridCol w="572909">
                  <a:extLst>
                    <a:ext uri="{9D8B030D-6E8A-4147-A177-3AD203B41FA5}">
                      <a16:colId xmlns:a16="http://schemas.microsoft.com/office/drawing/2014/main" val="1677027120"/>
                    </a:ext>
                  </a:extLst>
                </a:gridCol>
                <a:gridCol w="600892">
                  <a:extLst>
                    <a:ext uri="{9D8B030D-6E8A-4147-A177-3AD203B41FA5}">
                      <a16:colId xmlns:a16="http://schemas.microsoft.com/office/drawing/2014/main" val="397657645"/>
                    </a:ext>
                  </a:extLst>
                </a:gridCol>
                <a:gridCol w="574766">
                  <a:extLst>
                    <a:ext uri="{9D8B030D-6E8A-4147-A177-3AD203B41FA5}">
                      <a16:colId xmlns:a16="http://schemas.microsoft.com/office/drawing/2014/main" val="253064841"/>
                    </a:ext>
                  </a:extLst>
                </a:gridCol>
                <a:gridCol w="592182">
                  <a:extLst>
                    <a:ext uri="{9D8B030D-6E8A-4147-A177-3AD203B41FA5}">
                      <a16:colId xmlns:a16="http://schemas.microsoft.com/office/drawing/2014/main" val="2933755521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891766809"/>
                    </a:ext>
                  </a:extLst>
                </a:gridCol>
                <a:gridCol w="513806">
                  <a:extLst>
                    <a:ext uri="{9D8B030D-6E8A-4147-A177-3AD203B41FA5}">
                      <a16:colId xmlns:a16="http://schemas.microsoft.com/office/drawing/2014/main" val="481069758"/>
                    </a:ext>
                  </a:extLst>
                </a:gridCol>
                <a:gridCol w="818606">
                  <a:extLst>
                    <a:ext uri="{9D8B030D-6E8A-4147-A177-3AD203B41FA5}">
                      <a16:colId xmlns:a16="http://schemas.microsoft.com/office/drawing/2014/main" val="3169400657"/>
                    </a:ext>
                  </a:extLst>
                </a:gridCol>
                <a:gridCol w="618308">
                  <a:extLst>
                    <a:ext uri="{9D8B030D-6E8A-4147-A177-3AD203B41FA5}">
                      <a16:colId xmlns:a16="http://schemas.microsoft.com/office/drawing/2014/main" val="1066300553"/>
                    </a:ext>
                  </a:extLst>
                </a:gridCol>
                <a:gridCol w="649720">
                  <a:extLst>
                    <a:ext uri="{9D8B030D-6E8A-4147-A177-3AD203B41FA5}">
                      <a16:colId xmlns:a16="http://schemas.microsoft.com/office/drawing/2014/main" val="247624534"/>
                    </a:ext>
                  </a:extLst>
                </a:gridCol>
              </a:tblGrid>
              <a:tr h="172167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MON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Page 69, #3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TUES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Page 69,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#4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WED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Page 70, #5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THURS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Page 71, #6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TUES</a:t>
                      </a:r>
                    </a:p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Picture Reveal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WED</a:t>
                      </a:r>
                    </a:p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Frac</a:t>
                      </a:r>
                    </a:p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THURS</a:t>
                      </a:r>
                    </a:p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Secret Message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iready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mins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Iready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lesson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041003"/>
                  </a:ext>
                </a:extLst>
              </a:tr>
              <a:tr h="29549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STUDENT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433470"/>
                  </a:ext>
                </a:extLst>
              </a:tr>
              <a:tr h="29549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STUDENT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9890617"/>
                  </a:ext>
                </a:extLst>
              </a:tr>
              <a:tr h="29549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STUDENT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595800"/>
                  </a:ext>
                </a:extLst>
              </a:tr>
              <a:tr h="29549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STUDENT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1587581"/>
                  </a:ext>
                </a:extLst>
              </a:tr>
              <a:tr h="29549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STUDENT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0910322"/>
                  </a:ext>
                </a:extLst>
              </a:tr>
              <a:tr h="29549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STUDENT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8750156"/>
                  </a:ext>
                </a:extLst>
              </a:tr>
              <a:tr h="29549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STUDENT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6987698"/>
                  </a:ext>
                </a:extLst>
              </a:tr>
              <a:tr h="29549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STUDENT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9219546"/>
                  </a:ext>
                </a:extLst>
              </a:tr>
              <a:tr h="29549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STUDENT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8659805"/>
                  </a:ext>
                </a:extLst>
              </a:tr>
              <a:tr h="29549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STUDENT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5502972"/>
                  </a:ext>
                </a:extLst>
              </a:tr>
              <a:tr h="29549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STUDENT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181184"/>
                  </a:ext>
                </a:extLst>
              </a:tr>
              <a:tr h="29549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STUDENT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708453"/>
                  </a:ext>
                </a:extLst>
              </a:tr>
              <a:tr h="29549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STUDENT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836028"/>
                  </a:ext>
                </a:extLst>
              </a:tr>
              <a:tr h="29549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STUDENT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0540963"/>
                  </a:ext>
                </a:extLst>
              </a:tr>
              <a:tr h="29549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STUDENT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9764513"/>
                  </a:ext>
                </a:extLst>
              </a:tr>
              <a:tr h="29549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STUDENT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1513256"/>
                  </a:ext>
                </a:extLst>
              </a:tr>
              <a:tr h="295496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STUDENT</a:t>
                      </a: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1832097"/>
                  </a:ext>
                </a:extLst>
              </a:tr>
              <a:tr h="295496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2569548"/>
                  </a:ext>
                </a:extLst>
              </a:tr>
              <a:tr h="295496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1926378"/>
                  </a:ext>
                </a:extLst>
              </a:tr>
              <a:tr h="295496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015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8154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17784</TotalTime>
  <Words>54</Words>
  <Application>Microsoft Macintosh PowerPoint</Application>
  <PresentationFormat>Letter Paper (8.5x11 in)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Doherty</dc:creator>
  <cp:lastModifiedBy>Juliana Doherty</cp:lastModifiedBy>
  <cp:revision>14</cp:revision>
  <cp:lastPrinted>2023-10-23T11:18:31Z</cp:lastPrinted>
  <dcterms:created xsi:type="dcterms:W3CDTF">2022-10-11T10:06:42Z</dcterms:created>
  <dcterms:modified xsi:type="dcterms:W3CDTF">2023-11-18T00:10:45Z</dcterms:modified>
</cp:coreProperties>
</file>