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17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66158-8AA8-C440-B2D8-0FFD5CBC7FD2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602D0-056C-A643-9FEA-738B027C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301A7-E8CC-4F65-41C4-EAB93FA4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9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A8BDD-236F-9878-C32C-69385BBD1BB5}"/>
              </a:ext>
            </a:extLst>
          </p:cNvPr>
          <p:cNvSpPr txBox="1"/>
          <p:nvPr/>
        </p:nvSpPr>
        <p:spPr>
          <a:xfrm>
            <a:off x="4680859" y="676895"/>
            <a:ext cx="3574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B09DC-B221-E36B-0F06-3648E3488FC1}"/>
              </a:ext>
            </a:extLst>
          </p:cNvPr>
          <p:cNvSpPr txBox="1"/>
          <p:nvPr/>
        </p:nvSpPr>
        <p:spPr>
          <a:xfrm>
            <a:off x="738255" y="676895"/>
            <a:ext cx="3724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3432C-59E2-E1E6-7236-A6CDB07D8CEA}"/>
              </a:ext>
            </a:extLst>
          </p:cNvPr>
          <p:cNvSpPr txBox="1"/>
          <p:nvPr/>
        </p:nvSpPr>
        <p:spPr>
          <a:xfrm>
            <a:off x="4655125" y="2836226"/>
            <a:ext cx="3574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640AD-A948-19E2-7B69-18BD0056882C}"/>
              </a:ext>
            </a:extLst>
          </p:cNvPr>
          <p:cNvSpPr txBox="1"/>
          <p:nvPr/>
        </p:nvSpPr>
        <p:spPr>
          <a:xfrm>
            <a:off x="712519" y="2836226"/>
            <a:ext cx="372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30F26-84DD-757A-6923-7F98435DC392}"/>
              </a:ext>
            </a:extLst>
          </p:cNvPr>
          <p:cNvSpPr txBox="1"/>
          <p:nvPr/>
        </p:nvSpPr>
        <p:spPr>
          <a:xfrm>
            <a:off x="4631375" y="4948710"/>
            <a:ext cx="3740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C3A0F-4240-F402-46D4-174F0E75051B}"/>
              </a:ext>
            </a:extLst>
          </p:cNvPr>
          <p:cNvSpPr txBox="1"/>
          <p:nvPr/>
        </p:nvSpPr>
        <p:spPr>
          <a:xfrm>
            <a:off x="688769" y="4948710"/>
            <a:ext cx="372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Type Topic Here</a:t>
            </a:r>
          </a:p>
        </p:txBody>
      </p:sp>
    </p:spTree>
    <p:extLst>
      <p:ext uri="{BB962C8B-B14F-4D97-AF65-F5344CB8AC3E}">
        <p14:creationId xmlns:p14="http://schemas.microsoft.com/office/powerpoint/2010/main" val="334741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18</Words>
  <Application>Microsoft Macintosh PowerPoint</Application>
  <PresentationFormat>Letter Paper (8.5x11 in)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Doherty</dc:creator>
  <cp:lastModifiedBy>Juliana Doherty</cp:lastModifiedBy>
  <cp:revision>1</cp:revision>
  <dcterms:created xsi:type="dcterms:W3CDTF">2024-10-03T01:08:38Z</dcterms:created>
  <dcterms:modified xsi:type="dcterms:W3CDTF">2024-10-03T01:12:07Z</dcterms:modified>
</cp:coreProperties>
</file>